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5" r:id="rId2"/>
  </p:sldMasterIdLst>
  <p:notesMasterIdLst>
    <p:notesMasterId r:id="rId13"/>
  </p:notesMasterIdLst>
  <p:sldIdLst>
    <p:sldId id="258" r:id="rId3"/>
    <p:sldId id="273" r:id="rId4"/>
    <p:sldId id="274" r:id="rId5"/>
    <p:sldId id="277" r:id="rId6"/>
    <p:sldId id="278" r:id="rId7"/>
    <p:sldId id="279" r:id="rId8"/>
    <p:sldId id="280" r:id="rId9"/>
    <p:sldId id="281" r:id="rId10"/>
    <p:sldId id="262" r:id="rId11"/>
    <p:sldId id="276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entury Gothic" panose="020B0502020202020204" pitchFamily="34" charset="0"/>
      <p:regular r:id="rId18"/>
      <p:bold r:id="rId19"/>
      <p:italic r:id="rId20"/>
      <p:boldItalic r:id="rId21"/>
    </p:embeddedFont>
    <p:embeddedFont>
      <p:font typeface="Proxima Nova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ij1fsZUe5V3lBG5qQcqOvrI5Uh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972"/>
    <a:srgbClr val="BF2121"/>
    <a:srgbClr val="E9E9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687" autoAdjust="0"/>
  </p:normalViewPr>
  <p:slideViewPr>
    <p:cSldViewPr snapToGrid="0">
      <p:cViewPr>
        <p:scale>
          <a:sx n="75" d="100"/>
          <a:sy n="75" d="100"/>
        </p:scale>
        <p:origin x="348" y="24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34" Type="http://customschemas.google.com/relationships/presentationmetadata" Target="meta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35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74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3445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9566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913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54118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1234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4267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como criar o seu programa de uma forma mental, utilizando o computador mais potente do mundo, o nosso cerebro. se vc ainda não sabe programar, vai criar o seu primeiro programa hoje, mesmo sem saber sequer uma linha de codigo. e mesmo que vc já saiba programar, vc vai conseguir fazer um reforço na sua logica. sabe quando acontece aqueles errinhos e vc fica engasgado em algum ponto? essa aula vai ser muito importante pra vc tbm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35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6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5" name="Google Shape;65;p36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9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83" name="Google Shape;83;p39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84" name="Google Shape;84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0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0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Google Shape;90;p40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91" name="Google Shape;91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1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2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4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" name="Google Shape;19;p2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" name="Google Shape;20;p2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4" name="Google Shape;2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3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4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4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hyperlink" Target="https://discord.com/invite/eUrT2UFeS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"/>
          <p:cNvSpPr txBox="1">
            <a:spLocks noGrp="1"/>
          </p:cNvSpPr>
          <p:nvPr>
            <p:ph type="ctrTitle"/>
          </p:nvPr>
        </p:nvSpPr>
        <p:spPr>
          <a:xfrm>
            <a:off x="387900" y="3929365"/>
            <a:ext cx="8520600" cy="543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João Ricardo Côre Dutra</a:t>
            </a:r>
            <a:br>
              <a:rPr lang="en-US" sz="2000" dirty="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pt-BR" sz="1500" dirty="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Desenvolvedor</a:t>
            </a:r>
            <a:r>
              <a:rPr lang="en-US" sz="1500" dirty="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Java backend </a:t>
            </a:r>
            <a:r>
              <a:rPr lang="pt-BR" sz="1500" dirty="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</a:t>
            </a:r>
            <a:r>
              <a:rPr lang="en-US" sz="1500" dirty="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500" dirty="0" err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everis</a:t>
            </a:r>
            <a:endParaRPr sz="1500" dirty="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7" name="Google Shape;127;p2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012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Estrutura</a:t>
            </a:r>
            <a:r>
              <a:rPr lang="en-US" sz="66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 Dados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 dirty="0" err="1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</a:t>
            </a:r>
            <a:r>
              <a:rPr lang="en-US" sz="6600" dirty="0">
                <a:solidFill>
                  <a:srgbClr val="EF86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JAVA</a:t>
            </a:r>
            <a:endParaRPr sz="6600" dirty="0">
              <a:solidFill>
                <a:srgbClr val="EF86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8" name="Google Shape;128;p2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1643102" y="243014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Vamos Implementar?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7" name="Google Shape;13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8F62096-0BAB-4718-B201-9795C3D419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4125" y="850990"/>
            <a:ext cx="4095750" cy="4095750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2F99D019-8ADE-4540-921A-D228684B7C5F}"/>
              </a:ext>
            </a:extLst>
          </p:cNvPr>
          <p:cNvSpPr txBox="1"/>
          <p:nvPr/>
        </p:nvSpPr>
        <p:spPr>
          <a:xfrm>
            <a:off x="4136225" y="4623487"/>
            <a:ext cx="112157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Vecteezy.com</a:t>
            </a:r>
            <a:endParaRPr lang="pt-BR" sz="12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685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1" name="Google Shape;211;p19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3" name="Google Shape;213;p19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9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9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467550" y="1660806"/>
            <a:ext cx="8520600" cy="151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Aula 3| Etapa 1: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5400" b="1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Filas</a:t>
            </a: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54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[FIFO: First In, First Out]</a:t>
            </a:r>
          </a:p>
          <a:p>
            <a:pPr lvl="0">
              <a:buClr>
                <a:schemeClr val="dk1"/>
              </a:buClr>
              <a:buSzPts val="1100"/>
            </a:pPr>
            <a:endParaRPr lang="en-US" sz="54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497019" y="3127064"/>
            <a:ext cx="7923965" cy="11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pt-BR" sz="3600" dirty="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Explicação teórica do conceito de Filas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8691548-B3FA-4BCE-A514-DDF4E53110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281" b="9032"/>
          <a:stretch/>
        </p:blipFill>
        <p:spPr>
          <a:xfrm>
            <a:off x="2118732" y="867554"/>
            <a:ext cx="4772722" cy="3803258"/>
          </a:xfrm>
          <a:prstGeom prst="rect">
            <a:avLst/>
          </a:prstGeom>
        </p:spPr>
      </p:pic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1028791" y="217866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Uma Fila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7" name="Google Shape;137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67237653-034B-44A8-AE31-79B14FE4405B}"/>
              </a:ext>
            </a:extLst>
          </p:cNvPr>
          <p:cNvSpPr txBox="1"/>
          <p:nvPr/>
        </p:nvSpPr>
        <p:spPr>
          <a:xfrm>
            <a:off x="5766002" y="4526448"/>
            <a:ext cx="19383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b="0" i="0" dirty="0">
                <a:solidFill>
                  <a:srgbClr val="00206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Vecteezy.com</a:t>
            </a:r>
            <a:endParaRPr lang="pt-BR" sz="12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31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1564049" y="217866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Regras de Uma Fila</a:t>
            </a:r>
            <a:endParaRPr sz="4000" b="1" dirty="0">
              <a:solidFill>
                <a:srgbClr val="07376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7" name="Google Shape;13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BF566BF-85B7-4E9A-B670-FD94846274A3}"/>
              </a:ext>
            </a:extLst>
          </p:cNvPr>
          <p:cNvSpPr txBox="1"/>
          <p:nvPr/>
        </p:nvSpPr>
        <p:spPr>
          <a:xfrm>
            <a:off x="578913" y="1605775"/>
            <a:ext cx="7996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02060"/>
              </a:buClr>
              <a:buSzPct val="71000"/>
              <a:buFont typeface="Courier New" panose="02070309020205020404" pitchFamily="49" charset="0"/>
              <a:buChar char="o"/>
            </a:pPr>
            <a:r>
              <a:rPr lang="pt-BR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FIFO</a:t>
            </a:r>
          </a:p>
          <a:p>
            <a:pPr marL="342900" indent="-342900">
              <a:buClr>
                <a:srgbClr val="002060"/>
              </a:buClr>
              <a:buSzPct val="71000"/>
              <a:buFont typeface="Courier New" panose="02070309020205020404" pitchFamily="49" charset="0"/>
              <a:buChar char="o"/>
            </a:pPr>
            <a:r>
              <a:rPr lang="pt-BR" sz="2400" dirty="0" err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First</a:t>
            </a:r>
            <a:r>
              <a:rPr lang="pt-BR" sz="2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</a:t>
            </a:r>
            <a:r>
              <a:rPr lang="pt-BR" sz="2400" dirty="0" err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First</a:t>
            </a:r>
            <a:r>
              <a:rPr lang="pt-BR" sz="2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Out</a:t>
            </a:r>
          </a:p>
          <a:p>
            <a:pPr marL="342900" indent="-342900">
              <a:buClr>
                <a:srgbClr val="002060"/>
              </a:buClr>
              <a:buSzPct val="71000"/>
              <a:buFont typeface="Courier New" panose="02070309020205020404" pitchFamily="49" charset="0"/>
              <a:buChar char="o"/>
            </a:pPr>
            <a:r>
              <a:rPr lang="pt-BR" sz="2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 primeiro elemento que entra é o primeiro a sair</a:t>
            </a:r>
          </a:p>
        </p:txBody>
      </p:sp>
    </p:spTree>
    <p:extLst>
      <p:ext uri="{BB962C8B-B14F-4D97-AF65-F5344CB8AC3E}">
        <p14:creationId xmlns:p14="http://schemas.microsoft.com/office/powerpoint/2010/main" val="716732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m 29">
            <a:extLst>
              <a:ext uri="{FF2B5EF4-FFF2-40B4-BE49-F238E27FC236}">
                <a16:creationId xmlns:a16="http://schemas.microsoft.com/office/drawing/2014/main" id="{51E72762-9336-4526-AA2F-6C9718305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3862" y="1827021"/>
            <a:ext cx="1461911" cy="689357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D4EBAA81-8CB7-476C-A808-05D677740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841" y="1827022"/>
            <a:ext cx="1461911" cy="689357"/>
          </a:xfrm>
          <a:prstGeom prst="rect">
            <a:avLst/>
          </a:prstGeom>
        </p:spPr>
      </p:pic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1396781" y="226774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Estrutura da Filha</a:t>
            </a:r>
          </a:p>
        </p:txBody>
      </p:sp>
      <p:pic>
        <p:nvPicPr>
          <p:cNvPr id="137" name="Google Shape;137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58E82DF-AB9A-40E0-9EA8-42AB97327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2399" y="1827022"/>
            <a:ext cx="1461911" cy="68935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2DF5702-45CB-474D-91CF-7BFFC5E94C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0090" y="1818940"/>
            <a:ext cx="678794" cy="705518"/>
          </a:xfrm>
          <a:prstGeom prst="rect">
            <a:avLst/>
          </a:prstGeom>
        </p:spPr>
      </p:pic>
      <p:sp>
        <p:nvSpPr>
          <p:cNvPr id="24" name="Seta: para a Direita 23">
            <a:extLst>
              <a:ext uri="{FF2B5EF4-FFF2-40B4-BE49-F238E27FC236}">
                <a16:creationId xmlns:a16="http://schemas.microsoft.com/office/drawing/2014/main" id="{A650FA20-96EC-438A-83B9-328314DBFD24}"/>
              </a:ext>
            </a:extLst>
          </p:cNvPr>
          <p:cNvSpPr/>
          <p:nvPr/>
        </p:nvSpPr>
        <p:spPr>
          <a:xfrm>
            <a:off x="3522517" y="1998236"/>
            <a:ext cx="458474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Seta: para a Direita 28">
            <a:extLst>
              <a:ext uri="{FF2B5EF4-FFF2-40B4-BE49-F238E27FC236}">
                <a16:creationId xmlns:a16="http://schemas.microsoft.com/office/drawing/2014/main" id="{B699E0C9-B77E-423F-B619-B483D862250B}"/>
              </a:ext>
            </a:extLst>
          </p:cNvPr>
          <p:cNvSpPr/>
          <p:nvPr/>
        </p:nvSpPr>
        <p:spPr>
          <a:xfrm>
            <a:off x="5256054" y="1998236"/>
            <a:ext cx="458474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Seta: para a Direita 30">
            <a:extLst>
              <a:ext uri="{FF2B5EF4-FFF2-40B4-BE49-F238E27FC236}">
                <a16:creationId xmlns:a16="http://schemas.microsoft.com/office/drawing/2014/main" id="{F79B4D83-7987-4BB3-B8AC-3D1B83926786}"/>
              </a:ext>
            </a:extLst>
          </p:cNvPr>
          <p:cNvSpPr/>
          <p:nvPr/>
        </p:nvSpPr>
        <p:spPr>
          <a:xfrm>
            <a:off x="6991473" y="1998235"/>
            <a:ext cx="458474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3C6F9740-5C08-48D1-8405-4CCAB9135DEA}"/>
              </a:ext>
            </a:extLst>
          </p:cNvPr>
          <p:cNvSpPr/>
          <p:nvPr/>
        </p:nvSpPr>
        <p:spPr>
          <a:xfrm>
            <a:off x="7363883" y="1899917"/>
            <a:ext cx="80717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null</a:t>
            </a:r>
            <a:endParaRPr lang="pt-BR" sz="24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33" name="Seta: para a Direita 32">
            <a:extLst>
              <a:ext uri="{FF2B5EF4-FFF2-40B4-BE49-F238E27FC236}">
                <a16:creationId xmlns:a16="http://schemas.microsoft.com/office/drawing/2014/main" id="{298650FC-A8AD-460E-AA65-55C843279D28}"/>
              </a:ext>
            </a:extLst>
          </p:cNvPr>
          <p:cNvSpPr/>
          <p:nvPr/>
        </p:nvSpPr>
        <p:spPr>
          <a:xfrm>
            <a:off x="1821201" y="1998235"/>
            <a:ext cx="458474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B24AF2E1-73A3-4A7F-BD8A-367CDB3FCBD8}"/>
              </a:ext>
            </a:extLst>
          </p:cNvPr>
          <p:cNvSpPr/>
          <p:nvPr/>
        </p:nvSpPr>
        <p:spPr>
          <a:xfrm>
            <a:off x="679916" y="1234440"/>
            <a:ext cx="7784167" cy="1874520"/>
          </a:xfrm>
          <a:prstGeom prst="roundRect">
            <a:avLst/>
          </a:prstGeom>
          <a:noFill/>
          <a:ln w="57150" cap="flat" cmpd="sng" algn="ctr">
            <a:solidFill>
              <a:srgbClr val="2C597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AC08B69-093B-4F4D-A9EB-197F20B39C1B}"/>
              </a:ext>
            </a:extLst>
          </p:cNvPr>
          <p:cNvSpPr txBox="1"/>
          <p:nvPr/>
        </p:nvSpPr>
        <p:spPr>
          <a:xfrm>
            <a:off x="1160578" y="1226359"/>
            <a:ext cx="1436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 err="1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minhaFila</a:t>
            </a:r>
            <a:endParaRPr lang="pt-BR" sz="2400" b="1" dirty="0">
              <a:solidFill>
                <a:srgbClr val="2C597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0BF24D38-788E-4012-A4A8-2C01E44DD2B3}"/>
              </a:ext>
            </a:extLst>
          </p:cNvPr>
          <p:cNvSpPr txBox="1"/>
          <p:nvPr/>
        </p:nvSpPr>
        <p:spPr>
          <a:xfrm>
            <a:off x="1090756" y="3299685"/>
            <a:ext cx="15856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Métodos:</a:t>
            </a:r>
          </a:p>
          <a:p>
            <a:r>
              <a:rPr lang="pt-BR" sz="2400" b="1" dirty="0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pt-BR" sz="2400" b="1" dirty="0" err="1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enqueue</a:t>
            </a:r>
            <a:r>
              <a:rPr lang="pt-BR" sz="2400" b="1" dirty="0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r>
              <a:rPr lang="pt-BR" sz="2400" b="1" dirty="0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pt-BR" sz="2400" b="1" dirty="0" err="1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dequeue</a:t>
            </a:r>
            <a:r>
              <a:rPr lang="pt-BR" sz="2400" b="1" dirty="0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r>
              <a:rPr lang="pt-BR" sz="2400" b="1" dirty="0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pt-BR" sz="2400" b="1" dirty="0" err="1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isEmpty</a:t>
            </a:r>
            <a:endParaRPr lang="pt-BR" sz="2400" b="1" dirty="0">
              <a:solidFill>
                <a:srgbClr val="2C597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07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9" grpId="0" animBg="1"/>
      <p:bldP spid="31" grpId="0" animBg="1"/>
      <p:bldP spid="32" grpId="0"/>
      <p:bldP spid="33" grpId="0" animBg="1"/>
      <p:bldP spid="7" grpId="0" animBg="1"/>
      <p:bldP spid="8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m 20">
            <a:extLst>
              <a:ext uri="{FF2B5EF4-FFF2-40B4-BE49-F238E27FC236}">
                <a16:creationId xmlns:a16="http://schemas.microsoft.com/office/drawing/2014/main" id="{BCBF1F74-808E-41B2-B672-610D36297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280" y="2127224"/>
            <a:ext cx="1461911" cy="689357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51E72762-9336-4526-AA2F-6C9718305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466" y="2115379"/>
            <a:ext cx="1461911" cy="689357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D4EBAA81-8CB7-476C-A808-05D677740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3276" y="2115380"/>
            <a:ext cx="1461911" cy="689357"/>
          </a:xfrm>
          <a:prstGeom prst="rect">
            <a:avLst/>
          </a:prstGeom>
        </p:spPr>
      </p:pic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1396781" y="226774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Método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enqueue</a:t>
            </a: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()</a:t>
            </a:r>
          </a:p>
        </p:txBody>
      </p:sp>
      <p:pic>
        <p:nvPicPr>
          <p:cNvPr id="137" name="Google Shape;137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58E82DF-AB9A-40E0-9EA8-42AB97327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6233" y="2115380"/>
            <a:ext cx="1461911" cy="68935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2DF5702-45CB-474D-91CF-7BFFC5E94C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3917" y="2099218"/>
            <a:ext cx="678794" cy="705518"/>
          </a:xfrm>
          <a:prstGeom prst="rect">
            <a:avLst/>
          </a:prstGeom>
        </p:spPr>
      </p:pic>
      <p:sp>
        <p:nvSpPr>
          <p:cNvPr id="31" name="Seta: para a Direita 30">
            <a:extLst>
              <a:ext uri="{FF2B5EF4-FFF2-40B4-BE49-F238E27FC236}">
                <a16:creationId xmlns:a16="http://schemas.microsoft.com/office/drawing/2014/main" id="{F79B4D83-7987-4BB3-B8AC-3D1B83926786}"/>
              </a:ext>
            </a:extLst>
          </p:cNvPr>
          <p:cNvSpPr/>
          <p:nvPr/>
        </p:nvSpPr>
        <p:spPr>
          <a:xfrm>
            <a:off x="7900377" y="2286593"/>
            <a:ext cx="355748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3C6F9740-5C08-48D1-8405-4CCAB9135DEA}"/>
              </a:ext>
            </a:extLst>
          </p:cNvPr>
          <p:cNvSpPr/>
          <p:nvPr/>
        </p:nvSpPr>
        <p:spPr>
          <a:xfrm>
            <a:off x="8125732" y="2188275"/>
            <a:ext cx="7337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null</a:t>
            </a:r>
            <a:endParaRPr lang="pt-BR" sz="24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B24AF2E1-73A3-4A7F-BD8A-367CDB3FCBD8}"/>
              </a:ext>
            </a:extLst>
          </p:cNvPr>
          <p:cNvSpPr/>
          <p:nvPr/>
        </p:nvSpPr>
        <p:spPr>
          <a:xfrm>
            <a:off x="236028" y="1522798"/>
            <a:ext cx="8653329" cy="1874520"/>
          </a:xfrm>
          <a:prstGeom prst="roundRect">
            <a:avLst/>
          </a:prstGeom>
          <a:noFill/>
          <a:ln w="57150" cap="flat" cmpd="sng" algn="ctr">
            <a:solidFill>
              <a:srgbClr val="2C597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AC08B69-093B-4F4D-A9EB-197F20B39C1B}"/>
              </a:ext>
            </a:extLst>
          </p:cNvPr>
          <p:cNvSpPr txBox="1"/>
          <p:nvPr/>
        </p:nvSpPr>
        <p:spPr>
          <a:xfrm>
            <a:off x="716690" y="1514717"/>
            <a:ext cx="1436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 err="1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minhaFila</a:t>
            </a:r>
            <a:endParaRPr lang="pt-BR" sz="2400" b="1" dirty="0">
              <a:solidFill>
                <a:srgbClr val="2C597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Seta: para a Direita 16">
            <a:extLst>
              <a:ext uri="{FF2B5EF4-FFF2-40B4-BE49-F238E27FC236}">
                <a16:creationId xmlns:a16="http://schemas.microsoft.com/office/drawing/2014/main" id="{F304EF51-D312-4EEF-8A06-EF346A0A833C}"/>
              </a:ext>
            </a:extLst>
          </p:cNvPr>
          <p:cNvSpPr/>
          <p:nvPr/>
        </p:nvSpPr>
        <p:spPr>
          <a:xfrm>
            <a:off x="6243992" y="2307633"/>
            <a:ext cx="355748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Seta: para a Direita 17">
            <a:extLst>
              <a:ext uri="{FF2B5EF4-FFF2-40B4-BE49-F238E27FC236}">
                <a16:creationId xmlns:a16="http://schemas.microsoft.com/office/drawing/2014/main" id="{94A59FBB-6A77-40E4-9B5F-2616279A69F9}"/>
              </a:ext>
            </a:extLst>
          </p:cNvPr>
          <p:cNvSpPr/>
          <p:nvPr/>
        </p:nvSpPr>
        <p:spPr>
          <a:xfrm>
            <a:off x="4572000" y="2278514"/>
            <a:ext cx="355748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Seta: para a Direita 19">
            <a:extLst>
              <a:ext uri="{FF2B5EF4-FFF2-40B4-BE49-F238E27FC236}">
                <a16:creationId xmlns:a16="http://schemas.microsoft.com/office/drawing/2014/main" id="{95A9EB88-DAD7-4695-988D-D71C889E588C}"/>
              </a:ext>
            </a:extLst>
          </p:cNvPr>
          <p:cNvSpPr/>
          <p:nvPr/>
        </p:nvSpPr>
        <p:spPr>
          <a:xfrm>
            <a:off x="2884054" y="2302793"/>
            <a:ext cx="355748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Seta: para a Direita 21">
            <a:extLst>
              <a:ext uri="{FF2B5EF4-FFF2-40B4-BE49-F238E27FC236}">
                <a16:creationId xmlns:a16="http://schemas.microsoft.com/office/drawing/2014/main" id="{78DEA9A4-4019-4428-ADD9-1F33275CE0DE}"/>
              </a:ext>
            </a:extLst>
          </p:cNvPr>
          <p:cNvSpPr/>
          <p:nvPr/>
        </p:nvSpPr>
        <p:spPr>
          <a:xfrm>
            <a:off x="2895101" y="2302793"/>
            <a:ext cx="355748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Seta: para a Direita 22">
            <a:extLst>
              <a:ext uri="{FF2B5EF4-FFF2-40B4-BE49-F238E27FC236}">
                <a16:creationId xmlns:a16="http://schemas.microsoft.com/office/drawing/2014/main" id="{538A9544-DCEE-49D9-A5A7-9A8FA0D3EFB1}"/>
              </a:ext>
            </a:extLst>
          </p:cNvPr>
          <p:cNvSpPr/>
          <p:nvPr/>
        </p:nvSpPr>
        <p:spPr>
          <a:xfrm>
            <a:off x="942765" y="2317887"/>
            <a:ext cx="646927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4499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3.20988E-6 L -0.2092 0.00124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69" y="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m 20">
            <a:extLst>
              <a:ext uri="{FF2B5EF4-FFF2-40B4-BE49-F238E27FC236}">
                <a16:creationId xmlns:a16="http://schemas.microsoft.com/office/drawing/2014/main" id="{BCBF1F74-808E-41B2-B672-610D36297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280" y="2127224"/>
            <a:ext cx="1461911" cy="689357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51E72762-9336-4526-AA2F-6C9718305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466" y="2115379"/>
            <a:ext cx="1461911" cy="689357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D4EBAA81-8CB7-476C-A808-05D677740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3276" y="2115380"/>
            <a:ext cx="1461911" cy="689357"/>
          </a:xfrm>
          <a:prstGeom prst="rect">
            <a:avLst/>
          </a:prstGeom>
        </p:spPr>
      </p:pic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1396781" y="226774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Método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dequeue</a:t>
            </a: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()</a:t>
            </a:r>
          </a:p>
        </p:txBody>
      </p:sp>
      <p:pic>
        <p:nvPicPr>
          <p:cNvPr id="137" name="Google Shape;137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58E82DF-AB9A-40E0-9EA8-42AB97327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6233" y="2115380"/>
            <a:ext cx="1461911" cy="68935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2DF5702-45CB-474D-91CF-7BFFC5E94C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677" y="2099218"/>
            <a:ext cx="678794" cy="705518"/>
          </a:xfrm>
          <a:prstGeom prst="rect">
            <a:avLst/>
          </a:prstGeom>
        </p:spPr>
      </p:pic>
      <p:sp>
        <p:nvSpPr>
          <p:cNvPr id="31" name="Seta: para a Direita 30">
            <a:extLst>
              <a:ext uri="{FF2B5EF4-FFF2-40B4-BE49-F238E27FC236}">
                <a16:creationId xmlns:a16="http://schemas.microsoft.com/office/drawing/2014/main" id="{F79B4D83-7987-4BB3-B8AC-3D1B83926786}"/>
              </a:ext>
            </a:extLst>
          </p:cNvPr>
          <p:cNvSpPr/>
          <p:nvPr/>
        </p:nvSpPr>
        <p:spPr>
          <a:xfrm>
            <a:off x="7900377" y="2286593"/>
            <a:ext cx="355748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3C6F9740-5C08-48D1-8405-4CCAB9135DEA}"/>
              </a:ext>
            </a:extLst>
          </p:cNvPr>
          <p:cNvSpPr/>
          <p:nvPr/>
        </p:nvSpPr>
        <p:spPr>
          <a:xfrm>
            <a:off x="8125732" y="2188275"/>
            <a:ext cx="7337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4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null</a:t>
            </a:r>
            <a:endParaRPr lang="pt-BR" sz="24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B24AF2E1-73A3-4A7F-BD8A-367CDB3FCBD8}"/>
              </a:ext>
            </a:extLst>
          </p:cNvPr>
          <p:cNvSpPr/>
          <p:nvPr/>
        </p:nvSpPr>
        <p:spPr>
          <a:xfrm>
            <a:off x="236028" y="1522798"/>
            <a:ext cx="8653329" cy="1874520"/>
          </a:xfrm>
          <a:prstGeom prst="roundRect">
            <a:avLst/>
          </a:prstGeom>
          <a:noFill/>
          <a:ln w="57150" cap="flat" cmpd="sng" algn="ctr">
            <a:solidFill>
              <a:srgbClr val="2C597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AC08B69-093B-4F4D-A9EB-197F20B39C1B}"/>
              </a:ext>
            </a:extLst>
          </p:cNvPr>
          <p:cNvSpPr txBox="1"/>
          <p:nvPr/>
        </p:nvSpPr>
        <p:spPr>
          <a:xfrm>
            <a:off x="716690" y="1514717"/>
            <a:ext cx="1436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 err="1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minhaFila</a:t>
            </a:r>
            <a:endParaRPr lang="pt-BR" sz="2400" b="1" dirty="0">
              <a:solidFill>
                <a:srgbClr val="2C597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Seta: para a Direita 16">
            <a:extLst>
              <a:ext uri="{FF2B5EF4-FFF2-40B4-BE49-F238E27FC236}">
                <a16:creationId xmlns:a16="http://schemas.microsoft.com/office/drawing/2014/main" id="{F304EF51-D312-4EEF-8A06-EF346A0A833C}"/>
              </a:ext>
            </a:extLst>
          </p:cNvPr>
          <p:cNvSpPr/>
          <p:nvPr/>
        </p:nvSpPr>
        <p:spPr>
          <a:xfrm>
            <a:off x="6243992" y="2307633"/>
            <a:ext cx="355748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Seta: para a Direita 17">
            <a:extLst>
              <a:ext uri="{FF2B5EF4-FFF2-40B4-BE49-F238E27FC236}">
                <a16:creationId xmlns:a16="http://schemas.microsoft.com/office/drawing/2014/main" id="{94A59FBB-6A77-40E4-9B5F-2616279A69F9}"/>
              </a:ext>
            </a:extLst>
          </p:cNvPr>
          <p:cNvSpPr/>
          <p:nvPr/>
        </p:nvSpPr>
        <p:spPr>
          <a:xfrm>
            <a:off x="4572000" y="2278514"/>
            <a:ext cx="355748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Seta: para a Direita 22">
            <a:extLst>
              <a:ext uri="{FF2B5EF4-FFF2-40B4-BE49-F238E27FC236}">
                <a16:creationId xmlns:a16="http://schemas.microsoft.com/office/drawing/2014/main" id="{538A9544-DCEE-49D9-A5A7-9A8FA0D3EFB1}"/>
              </a:ext>
            </a:extLst>
          </p:cNvPr>
          <p:cNvSpPr/>
          <p:nvPr/>
        </p:nvSpPr>
        <p:spPr>
          <a:xfrm>
            <a:off x="942765" y="2317887"/>
            <a:ext cx="646927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Seta: para a Direita 18">
            <a:extLst>
              <a:ext uri="{FF2B5EF4-FFF2-40B4-BE49-F238E27FC236}">
                <a16:creationId xmlns:a16="http://schemas.microsoft.com/office/drawing/2014/main" id="{75E097B8-6AF6-481D-A830-1966CBA83484}"/>
              </a:ext>
            </a:extLst>
          </p:cNvPr>
          <p:cNvSpPr/>
          <p:nvPr/>
        </p:nvSpPr>
        <p:spPr>
          <a:xfrm>
            <a:off x="2903465" y="2278514"/>
            <a:ext cx="355748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986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1.7284E-6 L -0.1776 0.00401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89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1396781" y="226774"/>
            <a:ext cx="6924596" cy="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 Novo </a:t>
            </a:r>
            <a:r>
              <a:rPr lang="pt-BR" sz="4000" b="1" dirty="0" err="1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enqueue</a:t>
            </a:r>
            <a:r>
              <a:rPr lang="pt-BR" sz="4000" b="1" dirty="0">
                <a:solidFill>
                  <a:srgbClr val="07376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()</a:t>
            </a:r>
          </a:p>
        </p:txBody>
      </p:sp>
      <p:pic>
        <p:nvPicPr>
          <p:cNvPr id="137" name="Google Shape;13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43014"/>
            <a:ext cx="1698849" cy="59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6"/>
          <p:cNvSpPr/>
          <p:nvPr/>
        </p:nvSpPr>
        <p:spPr>
          <a:xfrm>
            <a:off x="0" y="5077717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2DF5702-45CB-474D-91CF-7BFFC5E94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677" y="2099218"/>
            <a:ext cx="678794" cy="705518"/>
          </a:xfrm>
          <a:prstGeom prst="rect">
            <a:avLst/>
          </a:prstGeom>
        </p:spPr>
      </p:pic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B24AF2E1-73A3-4A7F-BD8A-367CDB3FCBD8}"/>
              </a:ext>
            </a:extLst>
          </p:cNvPr>
          <p:cNvSpPr/>
          <p:nvPr/>
        </p:nvSpPr>
        <p:spPr>
          <a:xfrm>
            <a:off x="236028" y="1522798"/>
            <a:ext cx="8653329" cy="1874520"/>
          </a:xfrm>
          <a:prstGeom prst="roundRect">
            <a:avLst/>
          </a:prstGeom>
          <a:noFill/>
          <a:ln w="57150" cap="flat" cmpd="sng" algn="ctr">
            <a:solidFill>
              <a:srgbClr val="2C597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AC08B69-093B-4F4D-A9EB-197F20B39C1B}"/>
              </a:ext>
            </a:extLst>
          </p:cNvPr>
          <p:cNvSpPr txBox="1"/>
          <p:nvPr/>
        </p:nvSpPr>
        <p:spPr>
          <a:xfrm>
            <a:off x="716690" y="1514717"/>
            <a:ext cx="1436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 err="1">
                <a:solidFill>
                  <a:srgbClr val="2C597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minhaFila</a:t>
            </a:r>
            <a:endParaRPr lang="pt-BR" sz="2400" b="1" dirty="0">
              <a:solidFill>
                <a:srgbClr val="2C597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Seta: para a Direita 22">
            <a:extLst>
              <a:ext uri="{FF2B5EF4-FFF2-40B4-BE49-F238E27FC236}">
                <a16:creationId xmlns:a16="http://schemas.microsoft.com/office/drawing/2014/main" id="{538A9544-DCEE-49D9-A5A7-9A8FA0D3EFB1}"/>
              </a:ext>
            </a:extLst>
          </p:cNvPr>
          <p:cNvSpPr/>
          <p:nvPr/>
        </p:nvSpPr>
        <p:spPr>
          <a:xfrm>
            <a:off x="942765" y="2317887"/>
            <a:ext cx="646927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2E6C6F97-2F7D-4363-A935-2799A28853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2812" y="1914194"/>
            <a:ext cx="5779162" cy="1105232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AD5A6FF5-C214-41D0-A98B-7A83648393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6280" y="2127224"/>
            <a:ext cx="1461911" cy="689357"/>
          </a:xfrm>
          <a:prstGeom prst="rect">
            <a:avLst/>
          </a:prstGeom>
        </p:spPr>
      </p:pic>
      <p:sp>
        <p:nvSpPr>
          <p:cNvPr id="26" name="Seta: para a Direita 25">
            <a:extLst>
              <a:ext uri="{FF2B5EF4-FFF2-40B4-BE49-F238E27FC236}">
                <a16:creationId xmlns:a16="http://schemas.microsoft.com/office/drawing/2014/main" id="{766F7B01-A061-4A0C-9C08-3CE081C840D7}"/>
              </a:ext>
            </a:extLst>
          </p:cNvPr>
          <p:cNvSpPr/>
          <p:nvPr/>
        </p:nvSpPr>
        <p:spPr>
          <a:xfrm>
            <a:off x="2903465" y="2278514"/>
            <a:ext cx="355748" cy="3469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1634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7037E-7 L 0.18542 -0.0009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71" y="-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4"/>
          <p:cNvSpPr txBox="1">
            <a:spLocks noGrp="1"/>
          </p:cNvSpPr>
          <p:nvPr>
            <p:ph type="ctrTitle"/>
          </p:nvPr>
        </p:nvSpPr>
        <p:spPr>
          <a:xfrm>
            <a:off x="387900" y="3811550"/>
            <a:ext cx="8520600" cy="2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palestrante]</a:t>
            </a:r>
            <a:br>
              <a:rPr lang="en-US" sz="20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500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[Posição]</a:t>
            </a:r>
            <a:endParaRPr sz="1500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6" name="Google Shape;166;p14"/>
          <p:cNvSpPr txBox="1">
            <a:spLocks noGrp="1"/>
          </p:cNvSpPr>
          <p:nvPr>
            <p:ph type="ctrTitle"/>
          </p:nvPr>
        </p:nvSpPr>
        <p:spPr>
          <a:xfrm>
            <a:off x="311700" y="756825"/>
            <a:ext cx="8520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do curso]</a:t>
            </a:r>
            <a:endParaRPr sz="3600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7" name="Google Shape;167;p14"/>
          <p:cNvSpPr txBox="1">
            <a:spLocks noGrp="1"/>
          </p:cNvSpPr>
          <p:nvPr>
            <p:ph type="subTitle" idx="1"/>
          </p:nvPr>
        </p:nvSpPr>
        <p:spPr>
          <a:xfrm>
            <a:off x="311700" y="1828950"/>
            <a:ext cx="8520600" cy="1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 b="1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[Nome da aula]</a:t>
            </a:r>
            <a:endParaRPr sz="6600" b="1">
              <a:solidFill>
                <a:srgbClr val="40404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8" name="Google Shape;168;p14"/>
          <p:cNvSpPr/>
          <p:nvPr/>
        </p:nvSpPr>
        <p:spPr>
          <a:xfrm>
            <a:off x="465750" y="3872065"/>
            <a:ext cx="4476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4"/>
          <p:cNvSpPr/>
          <p:nvPr/>
        </p:nvSpPr>
        <p:spPr>
          <a:xfrm>
            <a:off x="0" y="57301"/>
            <a:ext cx="9144000" cy="5086050"/>
          </a:xfrm>
          <a:prstGeom prst="rect">
            <a:avLst/>
          </a:prstGeom>
          <a:solidFill>
            <a:srgbClr val="404040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4"/>
          <p:cNvSpPr/>
          <p:nvPr/>
        </p:nvSpPr>
        <p:spPr>
          <a:xfrm>
            <a:off x="0" y="0"/>
            <a:ext cx="9144000" cy="57300"/>
          </a:xfrm>
          <a:prstGeom prst="rect">
            <a:avLst/>
          </a:prstGeom>
          <a:solidFill>
            <a:srgbClr val="F78321"/>
          </a:solidFill>
          <a:ln w="9525" cap="flat" cmpd="sng">
            <a:solidFill>
              <a:srgbClr val="F783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260014"/>
            <a:ext cx="1698849" cy="59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4"/>
          <p:cNvSpPr/>
          <p:nvPr/>
        </p:nvSpPr>
        <p:spPr>
          <a:xfrm>
            <a:off x="0" y="4839750"/>
            <a:ext cx="9144000" cy="30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4"/>
          <p:cNvSpPr txBox="1"/>
          <p:nvPr/>
        </p:nvSpPr>
        <p:spPr>
          <a:xfrm>
            <a:off x="467550" y="1131590"/>
            <a:ext cx="8520600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400" b="1" i="0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Dúvidas</a:t>
            </a: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5400" b="1" i="0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durante</a:t>
            </a: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 </a:t>
            </a:r>
            <a:r>
              <a:rPr lang="en-US" sz="5400" b="1" i="0" u="none" strike="noStrike" cap="none" dirty="0" err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curso</a:t>
            </a:r>
            <a:r>
              <a:rPr lang="en-US" sz="5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sz="5400" b="1" i="0" u="none" strike="noStrike" cap="none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Google Shape;174;p14"/>
          <p:cNvSpPr txBox="1"/>
          <p:nvPr/>
        </p:nvSpPr>
        <p:spPr>
          <a:xfrm>
            <a:off x="311700" y="1333492"/>
            <a:ext cx="7860700" cy="3182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None/>
            </a:pPr>
            <a:endParaRPr sz="2400" b="0" i="0" u="none" strike="noStrike" cap="non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5" name="Google Shape;175;p14"/>
          <p:cNvSpPr txBox="1"/>
          <p:nvPr/>
        </p:nvSpPr>
        <p:spPr>
          <a:xfrm>
            <a:off x="467544" y="2787774"/>
            <a:ext cx="6192688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Fórum do curso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Comunidade </a:t>
            </a:r>
            <a:r>
              <a:rPr lang="en-US" sz="2800" b="0" i="0" u="sng" strike="noStrike" cap="none">
                <a:solidFill>
                  <a:srgbClr val="F7832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online (discord)</a:t>
            </a:r>
            <a:endParaRPr sz="2800" b="0" i="0" u="none" strike="noStrike" cap="none">
              <a:solidFill>
                <a:srgbClr val="F7832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869FE389-4A58-49C3-8D88-CEAADE0E47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8407" y="3555365"/>
            <a:ext cx="1098017" cy="10980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238</Words>
  <Application>Microsoft Office PowerPoint</Application>
  <PresentationFormat>Apresentação na tela (16:9)</PresentationFormat>
  <Paragraphs>40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10</vt:i4>
      </vt:variant>
    </vt:vector>
  </HeadingPairs>
  <TitlesOfParts>
    <vt:vector size="17" baseType="lpstr">
      <vt:lpstr>Calibri</vt:lpstr>
      <vt:lpstr>Courier New</vt:lpstr>
      <vt:lpstr>Arial</vt:lpstr>
      <vt:lpstr>Century Gothic</vt:lpstr>
      <vt:lpstr>Proxima Nova</vt:lpstr>
      <vt:lpstr>Simple Light</vt:lpstr>
      <vt:lpstr>Office Theme</vt:lpstr>
      <vt:lpstr>João Ricardo Côre Dutra Desenvolvedor Java backend na everis</vt:lpstr>
      <vt:lpstr>[Nome do palestrante] [Posição]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[Nome do palestrante] [Posição]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João Ricardo Dutra Desenvolvedor Java backend na everis</dc:title>
  <dc:creator>Larissa Mestieri</dc:creator>
  <cp:lastModifiedBy>João Ricardo Côre Dutra</cp:lastModifiedBy>
  <cp:revision>74</cp:revision>
  <dcterms:modified xsi:type="dcterms:W3CDTF">2021-04-24T21:57:08Z</dcterms:modified>
</cp:coreProperties>
</file>